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Syne"/>
      <p:regular r:id="rId39"/>
      <p:bold r:id="rId40"/>
    </p:embeddedFont>
    <p:embeddedFont>
      <p:font typeface="Asap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yne-bold.fntdata"/><Relationship Id="rId20" Type="http://schemas.openxmlformats.org/officeDocument/2006/relationships/slide" Target="slides/slide16.xml"/><Relationship Id="rId42" Type="http://schemas.openxmlformats.org/officeDocument/2006/relationships/font" Target="fonts/Asap-bold.fntdata"/><Relationship Id="rId41" Type="http://schemas.openxmlformats.org/officeDocument/2006/relationships/font" Target="fonts/Asap-regular.fntdata"/><Relationship Id="rId22" Type="http://schemas.openxmlformats.org/officeDocument/2006/relationships/slide" Target="slides/slide18.xml"/><Relationship Id="rId44" Type="http://schemas.openxmlformats.org/officeDocument/2006/relationships/font" Target="fonts/Asap-boldItalic.fntdata"/><Relationship Id="rId21" Type="http://schemas.openxmlformats.org/officeDocument/2006/relationships/slide" Target="slides/slide17.xml"/><Relationship Id="rId43" Type="http://schemas.openxmlformats.org/officeDocument/2006/relationships/font" Target="fonts/Asap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Syne-regular.fntdata"/><Relationship Id="rId16" Type="http://schemas.openxmlformats.org/officeDocument/2006/relationships/slide" Target="slides/slide12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b526710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b526710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7d7c7ab2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c7d7c7ab2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7d7c7ab2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7d7c7ab2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 auf die Kontakt seite Struktur identisch zum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Struktur der webseite auf einem level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Rechtliches ist lediglich eine Virtuelle gliederung für eine bessere einodnung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Wir wollen nicht kontaktiert werden sondern anmeldungen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Notfals ist im footer ein Link zu finden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7abe9bb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7abe9bb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Hausordnung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Regeln und Erwartungen - klarzustellen.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Haftungsfragen klären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rechtliche Grundlage für die Nutzung der Räumlichkeiten des Fitnessstudios.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Impressum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Schweizer Obligationenrecht erforderlich,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Nutzern,</a:t>
            </a:r>
            <a:r>
              <a:rPr lang="en"/>
              <a:t> zeigen, </a:t>
            </a:r>
            <a:r>
              <a:rPr lang="en">
                <a:solidFill>
                  <a:schemeClr val="dk1"/>
                </a:solidFill>
              </a:rPr>
              <a:t>Betreiber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Datenschutzerklärung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Datenschutzerklärung ist aufgrund des </a:t>
            </a:r>
            <a:r>
              <a:rPr b="1" lang="en"/>
              <a:t>Bundesgesetzes über den Datenschutz (DSG)</a:t>
            </a:r>
            <a:r>
              <a:rPr lang="en"/>
              <a:t> notwendig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wenn </a:t>
            </a:r>
            <a:r>
              <a:rPr lang="en"/>
              <a:t>personenbezogene</a:t>
            </a:r>
            <a:r>
              <a:rPr lang="en"/>
              <a:t> daten </a:t>
            </a:r>
            <a:r>
              <a:rPr lang="en"/>
              <a:t>verarbeitet</a:t>
            </a:r>
            <a:r>
              <a:rPr lang="en"/>
              <a:t> werden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AGB sind wichtig, um die</a:t>
            </a:r>
            <a:r>
              <a:rPr b="1" lang="en"/>
              <a:t> Vertragsbeziehung</a:t>
            </a:r>
            <a:r>
              <a:rPr lang="en"/>
              <a:t> zwischen dem </a:t>
            </a:r>
            <a:r>
              <a:rPr b="1" lang="en"/>
              <a:t>Fitnessstudio </a:t>
            </a:r>
            <a:r>
              <a:rPr lang="en"/>
              <a:t>und seinen </a:t>
            </a:r>
            <a:r>
              <a:rPr b="1" lang="en"/>
              <a:t>Kunden </a:t>
            </a:r>
            <a:r>
              <a:rPr lang="en"/>
              <a:t>zu regeln.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 vermindern das Risiko von Missverständnissen und Streitigkeiten und sorgen dafür, dass die Nutzungsbedingungen klar und rechtlich bindend sind.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7abe9bbe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7abe9bbe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Kontaktformular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Liste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Tabelle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7abe9bb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7abe9bb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Anmeldung als Mitglied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Kontaktformular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Rechtlicher hinweise unten an den jeweiligen formularen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Beispiel: Anmeldungs Formular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7abe9bbe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7abe9bbe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Validierung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Direktes feedback während der Eingabe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Ausgabe der Formulardaten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Ausgabe der möglichen weiteren verarbeitung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7abe9bbe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7abe9bbe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Verwendung von Listen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Hausordnung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AGB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7abe9bbe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7abe9bbe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Verwendung von einer Tabelle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Darstellung der Abo-Vorteile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Inhalt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Einfügen einer Team anzeige für jeden Standort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Interaktivere</a:t>
            </a:r>
            <a:r>
              <a:rPr lang="en"/>
              <a:t> Hero-Sections mit Text oder Buttons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Technisch: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Gleiches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Ausbau der js dateien damit jede html seite ihre eigene JS datei laden kann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Reduziert css &amp; js load pro seite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Grundstein bereits gelegt. Die aktuelle konfiguration unterstützt eine solche architektur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Normalisierung und Optimierung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Neues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 könnte auch ein besseres </a:t>
            </a:r>
            <a:r>
              <a:rPr lang="en"/>
              <a:t>geprüftes</a:t>
            </a:r>
            <a:r>
              <a:rPr lang="en"/>
              <a:t> system wie react umstellen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Vereinfachung für komplexere dinge wie bspw ein </a:t>
            </a:r>
            <a:r>
              <a:rPr lang="en"/>
              <a:t>Mitglieder</a:t>
            </a:r>
            <a:r>
              <a:rPr lang="en"/>
              <a:t> login &amp; dashboard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b22d7571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b22d7571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Branche &amp; Kundenkreis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Auftrag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Umgebung, Tools &amp; Hilfsmittel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Menu &amp; Mockup + Sitemap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Rechtliches &amp; Zusätzliche Elemente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Ausbaumöglichkeiten &amp; Fazit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7abe9bbe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7abe9bbe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Gute Repetition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Ich habe bewusst auf jegliche Frameworks oder Libraries </a:t>
            </a:r>
            <a:r>
              <a:rPr lang="en"/>
              <a:t>verrichtet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Ziel: </a:t>
            </a:r>
            <a:r>
              <a:rPr lang="en"/>
              <a:t>besseres</a:t>
            </a:r>
            <a:r>
              <a:rPr lang="en"/>
              <a:t> verständnis der </a:t>
            </a:r>
            <a:r>
              <a:rPr lang="en"/>
              <a:t>zugrundeliegenden</a:t>
            </a:r>
            <a:r>
              <a:rPr lang="en"/>
              <a:t> technologie erlangen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React, Angular und Co. verwenden grösstenteils webpack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Zufrieden</a:t>
            </a:r>
            <a:r>
              <a:rPr lang="en"/>
              <a:t> mit dem </a:t>
            </a:r>
            <a:r>
              <a:rPr lang="en"/>
              <a:t>ergebnis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Wird wohl nie irgendwo gehostet werden aufgrund der experimentellen architektur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25d80b4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25d80b4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Branche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Entscheidungsgrund: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Dynamisches modernes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Klare grundlegende Struktur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für jeden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dank dem diversen angebot (gruppenkurs, kraft, cardio)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Bedürfnisse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Informationen zu der Firna und den Studios beschaffen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Schnelle anmeldung für einen schnellen start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7abe9bb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c7abe9bb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Ziel: Ansprechendes Webdesign für 'Fitness Factory'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Technologien: HTML, SCSS (CSS),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Responsive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ActiveFitness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PureGym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Update Fitness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7abe9bbe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7abe9bb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&amp; </a:t>
            </a:r>
            <a:r>
              <a:rPr lang="en"/>
              <a:t>Mockup: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Balsamiq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Variants für versionen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Entwicklung: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 Visual Studio Code unterstützt von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 Umgebung für die </a:t>
            </a:r>
            <a:r>
              <a:rPr lang="en"/>
              <a:t>Entwicklung</a:t>
            </a:r>
            <a:r>
              <a:rPr lang="en"/>
              <a:t> an der Seite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Webpack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Tools wie das copy-plugin oder sass-loader &amp; postcss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Postcss bspw für AutoPrefixing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7abe9bb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7abe9bb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Home, Preise und Standorte als normale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Jetzt anmelden als call to 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Weiterleitung auf Formular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Dropdown mit rechtlichen schnelllinks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Mobile am unteren rand des Bildschirms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</a:t>
            </a:r>
            <a:r>
              <a:rPr lang="en">
                <a:solidFill>
                  <a:schemeClr val="dk1"/>
                </a:solidFill>
              </a:rPr>
              <a:t>Menu </a:t>
            </a:r>
            <a:r>
              <a:rPr lang="en"/>
              <a:t> mittels hamburger-icon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7abe9bb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7abe9bb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d7c7ab2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7d7c7ab2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17325" y="3086006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74400" y="-2853400"/>
            <a:ext cx="4459203" cy="4665836"/>
            <a:chOff x="-674400" y="-2853400"/>
            <a:chExt cx="4459203" cy="4665836"/>
          </a:xfrm>
        </p:grpSpPr>
        <p:sp>
          <p:nvSpPr>
            <p:cNvPr id="12" name="Google Shape;12;p2"/>
            <p:cNvSpPr/>
            <p:nvPr/>
          </p:nvSpPr>
          <p:spPr>
            <a:xfrm>
              <a:off x="-674400" y="-2853400"/>
              <a:ext cx="4300847" cy="4665836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699645">
              <a:off x="2674891" y="-1012245"/>
              <a:ext cx="358440" cy="2273920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-8100195">
            <a:off x="7166010" y="3660571"/>
            <a:ext cx="651971" cy="4135636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120113" y="534988"/>
            <a:ext cx="1269225" cy="740575"/>
            <a:chOff x="878675" y="4238213"/>
            <a:chExt cx="1269225" cy="740575"/>
          </a:xfrm>
        </p:grpSpPr>
        <p:sp>
          <p:nvSpPr>
            <p:cNvPr id="16" name="Google Shape;16;p2"/>
            <p:cNvSpPr/>
            <p:nvPr/>
          </p:nvSpPr>
          <p:spPr>
            <a:xfrm>
              <a:off x="878675" y="4238213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8675" y="4509063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8675" y="4779638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257684" y="198047"/>
            <a:ext cx="660720" cy="201300"/>
            <a:chOff x="3004984" y="4544318"/>
            <a:chExt cx="660720" cy="201300"/>
          </a:xfrm>
        </p:grpSpPr>
        <p:sp>
          <p:nvSpPr>
            <p:cNvPr id="20" name="Google Shape;20;p2"/>
            <p:cNvSpPr/>
            <p:nvPr/>
          </p:nvSpPr>
          <p:spPr>
            <a:xfrm>
              <a:off x="3004984" y="4544318"/>
              <a:ext cx="201300" cy="20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32904" y="4544318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2577059" y="4744153"/>
            <a:ext cx="1088650" cy="201300"/>
            <a:chOff x="2577059" y="4745624"/>
            <a:chExt cx="1088650" cy="201300"/>
          </a:xfrm>
        </p:grpSpPr>
        <p:sp>
          <p:nvSpPr>
            <p:cNvPr id="23" name="Google Shape;23;p2"/>
            <p:cNvSpPr/>
            <p:nvPr/>
          </p:nvSpPr>
          <p:spPr>
            <a:xfrm>
              <a:off x="2577059" y="4745624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04984" y="4745624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32909" y="4745624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2154450" y="12222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2154450" y="2437874"/>
            <a:ext cx="4835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3" name="Google Shape;123;p11"/>
          <p:cNvGrpSpPr/>
          <p:nvPr/>
        </p:nvGrpSpPr>
        <p:grpSpPr>
          <a:xfrm rot="10800000">
            <a:off x="-733382" y="-2901533"/>
            <a:ext cx="5560019" cy="5936569"/>
            <a:chOff x="4513316" y="1996714"/>
            <a:chExt cx="5560019" cy="5936569"/>
          </a:xfrm>
        </p:grpSpPr>
        <p:sp>
          <p:nvSpPr>
            <p:cNvPr id="124" name="Google Shape;124;p11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2700000">
              <a:off x="8909630" y="1931350"/>
              <a:ext cx="589243" cy="1868896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/>
          <p:nvPr/>
        </p:nvSpPr>
        <p:spPr>
          <a:xfrm>
            <a:off x="-50" y="4476100"/>
            <a:ext cx="9144000" cy="6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8322044" y="207350"/>
            <a:ext cx="1269225" cy="740575"/>
            <a:chOff x="4805650" y="2718925"/>
            <a:chExt cx="1269225" cy="740575"/>
          </a:xfrm>
        </p:grpSpPr>
        <p:sp>
          <p:nvSpPr>
            <p:cNvPr id="129" name="Google Shape;129;p1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>
            <a:off x="948600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3" type="title"/>
          </p:nvPr>
        </p:nvSpPr>
        <p:spPr>
          <a:xfrm>
            <a:off x="948600" y="2500326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4" type="title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5" type="title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6" type="title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7" type="title"/>
          </p:nvPr>
        </p:nvSpPr>
        <p:spPr>
          <a:xfrm>
            <a:off x="948600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5168503" y="250032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/>
          <p:nvPr/>
        </p:nvSpPr>
        <p:spPr>
          <a:xfrm rot="2700075">
            <a:off x="8329316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76439" y="4569403"/>
            <a:ext cx="2421237" cy="706360"/>
            <a:chOff x="-76439" y="4569403"/>
            <a:chExt cx="2421237" cy="706360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1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" name="Google Shape;157;p13"/>
          <p:cNvSpPr/>
          <p:nvPr/>
        </p:nvSpPr>
        <p:spPr>
          <a:xfrm>
            <a:off x="728662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3"/>
          <p:cNvGrpSpPr/>
          <p:nvPr/>
        </p:nvGrpSpPr>
        <p:grpSpPr>
          <a:xfrm>
            <a:off x="8298905" y="-377847"/>
            <a:ext cx="613790" cy="6291393"/>
            <a:chOff x="6539500" y="1042525"/>
            <a:chExt cx="346500" cy="3551650"/>
          </a:xfrm>
        </p:grpSpPr>
        <p:sp>
          <p:nvSpPr>
            <p:cNvPr id="159" name="Google Shape;159;p13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4321225" y="18554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64" name="Google Shape;164;p14"/>
          <p:cNvSpPr txBox="1"/>
          <p:nvPr>
            <p:ph type="title"/>
          </p:nvPr>
        </p:nvSpPr>
        <p:spPr>
          <a:xfrm>
            <a:off x="4321225" y="7094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4"/>
          <p:cNvGrpSpPr/>
          <p:nvPr/>
        </p:nvGrpSpPr>
        <p:grpSpPr>
          <a:xfrm>
            <a:off x="5585373" y="3963837"/>
            <a:ext cx="4359062" cy="1623965"/>
            <a:chOff x="5585373" y="3963837"/>
            <a:chExt cx="4359062" cy="1623965"/>
          </a:xfrm>
        </p:grpSpPr>
        <p:grpSp>
          <p:nvGrpSpPr>
            <p:cNvPr id="166" name="Google Shape;166;p14"/>
            <p:cNvGrpSpPr/>
            <p:nvPr/>
          </p:nvGrpSpPr>
          <p:grpSpPr>
            <a:xfrm>
              <a:off x="5585373" y="4608500"/>
              <a:ext cx="1269225" cy="740575"/>
              <a:chOff x="4805650" y="2718925"/>
              <a:chExt cx="1269225" cy="740575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4"/>
            <p:cNvSpPr/>
            <p:nvPr/>
          </p:nvSpPr>
          <p:spPr>
            <a:xfrm rot="8100000">
              <a:off x="8932588" y="3827367"/>
              <a:ext cx="399729" cy="189690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5400000">
            <a:off x="-1091990" y="3399184"/>
            <a:ext cx="2773185" cy="300853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4" name="Google Shape;174;p15"/>
          <p:cNvGrpSpPr/>
          <p:nvPr/>
        </p:nvGrpSpPr>
        <p:grpSpPr>
          <a:xfrm>
            <a:off x="8565263" y="-377847"/>
            <a:ext cx="613790" cy="6291393"/>
            <a:chOff x="6539500" y="1042525"/>
            <a:chExt cx="346500" cy="3551650"/>
          </a:xfrm>
        </p:grpSpPr>
        <p:sp>
          <p:nvSpPr>
            <p:cNvPr id="175" name="Google Shape;175;p1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4947141" y="2669092"/>
            <a:ext cx="4706206" cy="4945858"/>
            <a:chOff x="4947141" y="2516692"/>
            <a:chExt cx="4706206" cy="4945858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4947141" y="4342740"/>
              <a:ext cx="2875760" cy="311981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>
            <a:off x="6861786" y="4593467"/>
            <a:ext cx="2421237" cy="706360"/>
            <a:chOff x="-76439" y="4569403"/>
            <a:chExt cx="2421237" cy="706360"/>
          </a:xfrm>
        </p:grpSpPr>
        <p:grpSp>
          <p:nvGrpSpPr>
            <p:cNvPr id="185" name="Google Shape;185;p16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16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 flipH="1">
            <a:off x="-837987" y="3491150"/>
            <a:ext cx="3304431" cy="2359299"/>
            <a:chOff x="6398434" y="3874100"/>
            <a:chExt cx="2343070" cy="1672905"/>
          </a:xfrm>
        </p:grpSpPr>
        <p:sp>
          <p:nvSpPr>
            <p:cNvPr id="195" name="Google Shape;195;p16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1" type="subTitle"/>
          </p:nvPr>
        </p:nvSpPr>
        <p:spPr>
          <a:xfrm>
            <a:off x="79137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2" type="subTitle"/>
          </p:nvPr>
        </p:nvSpPr>
        <p:spPr>
          <a:xfrm>
            <a:off x="79137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3" type="subTitle"/>
          </p:nvPr>
        </p:nvSpPr>
        <p:spPr>
          <a:xfrm>
            <a:off x="3423900" y="31655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4" type="subTitle"/>
          </p:nvPr>
        </p:nvSpPr>
        <p:spPr>
          <a:xfrm>
            <a:off x="605642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5" type="subTitle"/>
          </p:nvPr>
        </p:nvSpPr>
        <p:spPr>
          <a:xfrm>
            <a:off x="3423900" y="2421098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6" type="subTitle"/>
          </p:nvPr>
        </p:nvSpPr>
        <p:spPr>
          <a:xfrm>
            <a:off x="605642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05" name="Google Shape;205;p17"/>
          <p:cNvGrpSpPr/>
          <p:nvPr/>
        </p:nvGrpSpPr>
        <p:grpSpPr>
          <a:xfrm>
            <a:off x="4513316" y="2516692"/>
            <a:ext cx="5140031" cy="5416592"/>
            <a:chOff x="4513316" y="2516692"/>
            <a:chExt cx="5140031" cy="5416592"/>
          </a:xfrm>
        </p:grpSpPr>
        <p:sp>
          <p:nvSpPr>
            <p:cNvPr id="206" name="Google Shape;206;p17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-382556" y="4002025"/>
            <a:ext cx="1269225" cy="740575"/>
            <a:chOff x="4805650" y="2718925"/>
            <a:chExt cx="1269225" cy="740575"/>
          </a:xfrm>
        </p:grpSpPr>
        <p:sp>
          <p:nvSpPr>
            <p:cNvPr id="210" name="Google Shape;210;p1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" type="subTitle"/>
          </p:nvPr>
        </p:nvSpPr>
        <p:spPr>
          <a:xfrm>
            <a:off x="1620250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" type="subTitle"/>
          </p:nvPr>
        </p:nvSpPr>
        <p:spPr>
          <a:xfrm>
            <a:off x="1620251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5504890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4" type="subTitle"/>
          </p:nvPr>
        </p:nvSpPr>
        <p:spPr>
          <a:xfrm>
            <a:off x="1620251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5" type="subTitle"/>
          </p:nvPr>
        </p:nvSpPr>
        <p:spPr>
          <a:xfrm>
            <a:off x="5504890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6" type="subTitle"/>
          </p:nvPr>
        </p:nvSpPr>
        <p:spPr>
          <a:xfrm>
            <a:off x="1620250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7" type="subTitle"/>
          </p:nvPr>
        </p:nvSpPr>
        <p:spPr>
          <a:xfrm>
            <a:off x="5504888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8" type="subTitle"/>
          </p:nvPr>
        </p:nvSpPr>
        <p:spPr>
          <a:xfrm>
            <a:off x="5504888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3" name="Google Shape;223;p18"/>
          <p:cNvGrpSpPr/>
          <p:nvPr/>
        </p:nvGrpSpPr>
        <p:grpSpPr>
          <a:xfrm flipH="1">
            <a:off x="-621321" y="2623328"/>
            <a:ext cx="2848550" cy="4337371"/>
            <a:chOff x="6744106" y="2623328"/>
            <a:chExt cx="2848550" cy="4337371"/>
          </a:xfrm>
        </p:grpSpPr>
        <p:sp>
          <p:nvSpPr>
            <p:cNvPr id="224" name="Google Shape;224;p18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8509425" y="361088"/>
            <a:ext cx="1269225" cy="740575"/>
            <a:chOff x="4805650" y="2718925"/>
            <a:chExt cx="1269225" cy="740575"/>
          </a:xfrm>
        </p:grpSpPr>
        <p:sp>
          <p:nvSpPr>
            <p:cNvPr id="227" name="Google Shape;227;p1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8"/>
          <p:cNvSpPr/>
          <p:nvPr/>
        </p:nvSpPr>
        <p:spPr>
          <a:xfrm flipH="1" rot="10800000">
            <a:off x="-2023569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1033118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2" type="subTitle"/>
          </p:nvPr>
        </p:nvSpPr>
        <p:spPr>
          <a:xfrm>
            <a:off x="3442200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3" type="subTitle"/>
          </p:nvPr>
        </p:nvSpPr>
        <p:spPr>
          <a:xfrm>
            <a:off x="5853532" y="2040119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4" type="subTitle"/>
          </p:nvPr>
        </p:nvSpPr>
        <p:spPr>
          <a:xfrm>
            <a:off x="1033118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5" type="subTitle"/>
          </p:nvPr>
        </p:nvSpPr>
        <p:spPr>
          <a:xfrm>
            <a:off x="3442200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6" type="subTitle"/>
          </p:nvPr>
        </p:nvSpPr>
        <p:spPr>
          <a:xfrm>
            <a:off x="5853532" y="3665025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7" type="subTitle"/>
          </p:nvPr>
        </p:nvSpPr>
        <p:spPr>
          <a:xfrm>
            <a:off x="1033118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0" name="Google Shape;240;p19"/>
          <p:cNvSpPr txBox="1"/>
          <p:nvPr>
            <p:ph idx="8" type="subTitle"/>
          </p:nvPr>
        </p:nvSpPr>
        <p:spPr>
          <a:xfrm>
            <a:off x="3442200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1" name="Google Shape;241;p19"/>
          <p:cNvSpPr txBox="1"/>
          <p:nvPr>
            <p:ph idx="9" type="subTitle"/>
          </p:nvPr>
        </p:nvSpPr>
        <p:spPr>
          <a:xfrm>
            <a:off x="5853532" y="1314850"/>
            <a:ext cx="22551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3" type="subTitle"/>
          </p:nvPr>
        </p:nvSpPr>
        <p:spPr>
          <a:xfrm>
            <a:off x="1033118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14" type="subTitle"/>
          </p:nvPr>
        </p:nvSpPr>
        <p:spPr>
          <a:xfrm>
            <a:off x="3442200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5" type="subTitle"/>
          </p:nvPr>
        </p:nvSpPr>
        <p:spPr>
          <a:xfrm>
            <a:off x="5851282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5" name="Google Shape;245;p19"/>
          <p:cNvGrpSpPr/>
          <p:nvPr/>
        </p:nvGrpSpPr>
        <p:grpSpPr>
          <a:xfrm>
            <a:off x="6608975" y="2335023"/>
            <a:ext cx="3459330" cy="4341052"/>
            <a:chOff x="6608975" y="2335023"/>
            <a:chExt cx="3459330" cy="4341052"/>
          </a:xfrm>
        </p:grpSpPr>
        <p:grpSp>
          <p:nvGrpSpPr>
            <p:cNvPr id="246" name="Google Shape;246;p19"/>
            <p:cNvGrpSpPr/>
            <p:nvPr/>
          </p:nvGrpSpPr>
          <p:grpSpPr>
            <a:xfrm>
              <a:off x="6608975" y="4682350"/>
              <a:ext cx="1269225" cy="740575"/>
              <a:chOff x="4805650" y="2718925"/>
              <a:chExt cx="1269225" cy="740575"/>
            </a:xfrm>
          </p:grpSpPr>
          <p:sp>
            <p:nvSpPr>
              <p:cNvPr id="247" name="Google Shape;247;p19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" name="Google Shape;250;p19"/>
            <p:cNvSpPr/>
            <p:nvPr/>
          </p:nvSpPr>
          <p:spPr>
            <a:xfrm rot="10800000">
              <a:off x="6998548" y="419767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2700000">
              <a:off x="8987311" y="2189227"/>
              <a:ext cx="427045" cy="202653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-1252100" y="-373650"/>
            <a:ext cx="2284525" cy="5517374"/>
            <a:chOff x="-1252100" y="-373650"/>
            <a:chExt cx="2284525" cy="5517374"/>
          </a:xfrm>
        </p:grpSpPr>
        <p:grpSp>
          <p:nvGrpSpPr>
            <p:cNvPr id="253" name="Google Shape;253;p19"/>
            <p:cNvGrpSpPr/>
            <p:nvPr/>
          </p:nvGrpSpPr>
          <p:grpSpPr>
            <a:xfrm>
              <a:off x="-73465" y="-58733"/>
              <a:ext cx="507553" cy="5202457"/>
              <a:chOff x="6539500" y="1042525"/>
              <a:chExt cx="346500" cy="3551650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19"/>
            <p:cNvSpPr/>
            <p:nvPr/>
          </p:nvSpPr>
          <p:spPr>
            <a:xfrm>
              <a:off x="-1252100" y="-373650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hasCustomPrompt="1" type="title"/>
          </p:nvPr>
        </p:nvSpPr>
        <p:spPr>
          <a:xfrm>
            <a:off x="1630050" y="535000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1629975" y="12521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hasCustomPrompt="1" idx="2" type="title"/>
          </p:nvPr>
        </p:nvSpPr>
        <p:spPr>
          <a:xfrm>
            <a:off x="1630050" y="1990599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20"/>
          <p:cNvSpPr txBox="1"/>
          <p:nvPr>
            <p:ph idx="3" type="subTitle"/>
          </p:nvPr>
        </p:nvSpPr>
        <p:spPr>
          <a:xfrm>
            <a:off x="1629975" y="27077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4" type="title"/>
          </p:nvPr>
        </p:nvSpPr>
        <p:spPr>
          <a:xfrm>
            <a:off x="1630050" y="3446198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5" type="subTitle"/>
          </p:nvPr>
        </p:nvSpPr>
        <p:spPr>
          <a:xfrm>
            <a:off x="1629975" y="41633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5" name="Google Shape;265;p20"/>
          <p:cNvGrpSpPr/>
          <p:nvPr/>
        </p:nvGrpSpPr>
        <p:grpSpPr>
          <a:xfrm>
            <a:off x="8281450" y="4138000"/>
            <a:ext cx="1269225" cy="740575"/>
            <a:chOff x="4805650" y="2718925"/>
            <a:chExt cx="1269225" cy="740575"/>
          </a:xfrm>
        </p:grpSpPr>
        <p:sp>
          <p:nvSpPr>
            <p:cNvPr id="266" name="Google Shape;266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0"/>
          <p:cNvSpPr/>
          <p:nvPr/>
        </p:nvSpPr>
        <p:spPr>
          <a:xfrm rot="-2700000">
            <a:off x="245524" y="-2466512"/>
            <a:ext cx="568432" cy="3605727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7484250" y="228599"/>
            <a:ext cx="1088650" cy="201300"/>
            <a:chOff x="2678325" y="4703600"/>
            <a:chExt cx="1088650" cy="201300"/>
          </a:xfrm>
        </p:grpSpPr>
        <p:sp>
          <p:nvSpPr>
            <p:cNvPr id="271" name="Google Shape;271;p20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0"/>
          <p:cNvGrpSpPr/>
          <p:nvPr/>
        </p:nvGrpSpPr>
        <p:grpSpPr>
          <a:xfrm rot="-5400000">
            <a:off x="-399325" y="4199025"/>
            <a:ext cx="1269225" cy="740575"/>
            <a:chOff x="4805650" y="2718925"/>
            <a:chExt cx="1269225" cy="740575"/>
          </a:xfrm>
        </p:grpSpPr>
        <p:sp>
          <p:nvSpPr>
            <p:cNvPr id="275" name="Google Shape;275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4541375"/>
            <a:ext cx="9144000" cy="60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391900" y="2141197"/>
            <a:ext cx="4360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 flipH="1">
            <a:off x="578418" y="-286676"/>
            <a:ext cx="1269225" cy="740575"/>
            <a:chOff x="4805650" y="2718925"/>
            <a:chExt cx="1269225" cy="740575"/>
          </a:xfrm>
        </p:grpSpPr>
        <p:sp>
          <p:nvSpPr>
            <p:cNvPr id="31" name="Google Shape;31;p3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 flipH="1" rot="8100000">
            <a:off x="4141323" y="3975470"/>
            <a:ext cx="628203" cy="1992465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ctrTitle"/>
          </p:nvPr>
        </p:nvSpPr>
        <p:spPr>
          <a:xfrm>
            <a:off x="1115250" y="535000"/>
            <a:ext cx="44730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1115350" y="1700400"/>
            <a:ext cx="44730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81" name="Google Shape;281;p21"/>
          <p:cNvGrpSpPr/>
          <p:nvPr/>
        </p:nvGrpSpPr>
        <p:grpSpPr>
          <a:xfrm>
            <a:off x="8395487" y="-126199"/>
            <a:ext cx="545183" cy="5588521"/>
            <a:chOff x="6539500" y="1042525"/>
            <a:chExt cx="346500" cy="3551650"/>
          </a:xfrm>
        </p:grpSpPr>
        <p:sp>
          <p:nvSpPr>
            <p:cNvPr id="282" name="Google Shape;282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1"/>
          <p:cNvGrpSpPr/>
          <p:nvPr/>
        </p:nvGrpSpPr>
        <p:grpSpPr>
          <a:xfrm>
            <a:off x="6310475" y="4492143"/>
            <a:ext cx="1269225" cy="740575"/>
            <a:chOff x="4805650" y="2718925"/>
            <a:chExt cx="1269225" cy="740575"/>
          </a:xfrm>
        </p:grpSpPr>
        <p:sp>
          <p:nvSpPr>
            <p:cNvPr id="286" name="Google Shape;286;p2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1"/>
          <p:cNvGrpSpPr/>
          <p:nvPr/>
        </p:nvGrpSpPr>
        <p:grpSpPr>
          <a:xfrm>
            <a:off x="-247634" y="-126199"/>
            <a:ext cx="545183" cy="5588521"/>
            <a:chOff x="6539500" y="1042525"/>
            <a:chExt cx="346500" cy="3551650"/>
          </a:xfrm>
        </p:grpSpPr>
        <p:sp>
          <p:nvSpPr>
            <p:cNvPr id="290" name="Google Shape;290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6377590" y="-666721"/>
            <a:ext cx="2609428" cy="1655723"/>
            <a:chOff x="6404568" y="-666694"/>
            <a:chExt cx="2414125" cy="1531800"/>
          </a:xfrm>
        </p:grpSpPr>
        <p:sp>
          <p:nvSpPr>
            <p:cNvPr id="294" name="Google Shape;294;p21"/>
            <p:cNvSpPr/>
            <p:nvPr/>
          </p:nvSpPr>
          <p:spPr>
            <a:xfrm rot="-2700000">
              <a:off x="7966410" y="-455779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 rot="-2700000">
              <a:off x="6825297" y="-714567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2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298" name="Google Shape;298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2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2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303" name="Google Shape;303;p22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2"/>
          <p:cNvGrpSpPr/>
          <p:nvPr/>
        </p:nvGrpSpPr>
        <p:grpSpPr>
          <a:xfrm rot="-5400000">
            <a:off x="4309982" y="188730"/>
            <a:ext cx="572695" cy="9412228"/>
            <a:chOff x="6539500" y="1042525"/>
            <a:chExt cx="346500" cy="3551650"/>
          </a:xfrm>
        </p:grpSpPr>
        <p:sp>
          <p:nvSpPr>
            <p:cNvPr id="306" name="Google Shape;306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3"/>
          <p:cNvGrpSpPr/>
          <p:nvPr/>
        </p:nvGrpSpPr>
        <p:grpSpPr>
          <a:xfrm flipH="1">
            <a:off x="-31260" y="4593467"/>
            <a:ext cx="2421237" cy="706360"/>
            <a:chOff x="-76439" y="4569403"/>
            <a:chExt cx="2421237" cy="706360"/>
          </a:xfrm>
        </p:grpSpPr>
        <p:grpSp>
          <p:nvGrpSpPr>
            <p:cNvPr id="311" name="Google Shape;311;p2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312" name="Google Shape;312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2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316" name="Google Shape;316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3"/>
          <p:cNvSpPr/>
          <p:nvPr/>
        </p:nvSpPr>
        <p:spPr>
          <a:xfrm>
            <a:off x="-1151193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3"/>
          <p:cNvGrpSpPr/>
          <p:nvPr/>
        </p:nvGrpSpPr>
        <p:grpSpPr>
          <a:xfrm>
            <a:off x="6785319" y="3491150"/>
            <a:ext cx="3304431" cy="2359299"/>
            <a:chOff x="6398434" y="3874100"/>
            <a:chExt cx="2343070" cy="1672905"/>
          </a:xfrm>
        </p:grpSpPr>
        <p:sp>
          <p:nvSpPr>
            <p:cNvPr id="321" name="Google Shape;321;p23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6744106" y="2623328"/>
            <a:ext cx="2848550" cy="4337371"/>
            <a:chOff x="6744106" y="2623328"/>
            <a:chExt cx="2848550" cy="4337371"/>
          </a:xfrm>
        </p:grpSpPr>
        <p:sp>
          <p:nvSpPr>
            <p:cNvPr id="39" name="Google Shape;39;p4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/>
          <p:nvPr/>
        </p:nvSpPr>
        <p:spPr>
          <a:xfrm rot="10800000">
            <a:off x="8260556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-765775" y="319175"/>
            <a:ext cx="1269225" cy="1977499"/>
            <a:chOff x="-765775" y="319175"/>
            <a:chExt cx="1269225" cy="1977499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-765775" y="319175"/>
              <a:ext cx="1269225" cy="740575"/>
              <a:chOff x="4805650" y="2718925"/>
              <a:chExt cx="1269225" cy="7405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 rot="5400000">
              <a:off x="54776" y="1881412"/>
              <a:ext cx="629225" cy="201300"/>
              <a:chOff x="2678325" y="4703600"/>
              <a:chExt cx="629225" cy="201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1481263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4755138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481263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4755138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 rot="5400000">
            <a:off x="4285643" y="124788"/>
            <a:ext cx="572695" cy="9412228"/>
            <a:chOff x="6539500" y="1042525"/>
            <a:chExt cx="346500" cy="3551650"/>
          </a:xfrm>
        </p:grpSpPr>
        <p:sp>
          <p:nvSpPr>
            <p:cNvPr id="57" name="Google Shape;57;p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5"/>
          <p:cNvGrpSpPr/>
          <p:nvPr/>
        </p:nvGrpSpPr>
        <p:grpSpPr>
          <a:xfrm flipH="1" rot="5400000">
            <a:off x="-248139" y="226900"/>
            <a:ext cx="1269225" cy="740575"/>
            <a:chOff x="4805650" y="2718925"/>
            <a:chExt cx="1269225" cy="740575"/>
          </a:xfrm>
        </p:grpSpPr>
        <p:sp>
          <p:nvSpPr>
            <p:cNvPr id="61" name="Google Shape;61;p5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flipH="1" rot="10800000">
            <a:off x="8167801" y="3552837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flipH="1">
            <a:off x="-990387" y="3278592"/>
            <a:ext cx="3304431" cy="2359299"/>
            <a:chOff x="6398434" y="3874100"/>
            <a:chExt cx="2343070" cy="1672905"/>
          </a:xfrm>
        </p:grpSpPr>
        <p:sp>
          <p:nvSpPr>
            <p:cNvPr id="67" name="Google Shape;67;p5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flipH="1" rot="5400000">
            <a:off x="8214086" y="226900"/>
            <a:ext cx="1269225" cy="740575"/>
            <a:chOff x="4805650" y="2718925"/>
            <a:chExt cx="1269225" cy="740575"/>
          </a:xfrm>
        </p:grpSpPr>
        <p:sp>
          <p:nvSpPr>
            <p:cNvPr id="72" name="Google Shape;72;p6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6"/>
          <p:cNvGrpSpPr/>
          <p:nvPr/>
        </p:nvGrpSpPr>
        <p:grpSpPr>
          <a:xfrm flipH="1">
            <a:off x="-849921" y="2547128"/>
            <a:ext cx="3077150" cy="4413571"/>
            <a:chOff x="6744106" y="2547128"/>
            <a:chExt cx="3077150" cy="4413571"/>
          </a:xfrm>
        </p:grpSpPr>
        <p:sp>
          <p:nvSpPr>
            <p:cNvPr id="76" name="Google Shape;76;p6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2700000">
              <a:off x="8929405" y="24970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8130325" y="4773849"/>
            <a:ext cx="1088650" cy="201300"/>
            <a:chOff x="2678325" y="4703600"/>
            <a:chExt cx="1088650" cy="201300"/>
          </a:xfrm>
        </p:grpSpPr>
        <p:sp>
          <p:nvSpPr>
            <p:cNvPr id="79" name="Google Shape;79;p6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7"/>
          <p:cNvSpPr/>
          <p:nvPr>
            <p:ph idx="2" type="pic"/>
          </p:nvPr>
        </p:nvSpPr>
        <p:spPr>
          <a:xfrm>
            <a:off x="5435301" y="535000"/>
            <a:ext cx="2993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" name="Google Shape;86;p7"/>
          <p:cNvSpPr/>
          <p:nvPr/>
        </p:nvSpPr>
        <p:spPr>
          <a:xfrm rot="-8100000">
            <a:off x="16636" y="3373476"/>
            <a:ext cx="477242" cy="1513664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279356" y="4577170"/>
            <a:ext cx="1102576" cy="643338"/>
            <a:chOff x="4805650" y="2718925"/>
            <a:chExt cx="1269225" cy="740575"/>
          </a:xfrm>
        </p:grpSpPr>
        <p:sp>
          <p:nvSpPr>
            <p:cNvPr id="88" name="Google Shape;88;p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94" name="Google Shape;94;p8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99" name="Google Shape;99;p8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 flipH="1" rot="5400000">
            <a:off x="8214086" y="4184278"/>
            <a:ext cx="1269225" cy="740575"/>
            <a:chOff x="4805650" y="2718925"/>
            <a:chExt cx="1269225" cy="740575"/>
          </a:xfrm>
        </p:grpSpPr>
        <p:sp>
          <p:nvSpPr>
            <p:cNvPr id="102" name="Google Shape;102;p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 flipH="1" rot="-2700075">
            <a:off x="-157868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105210" y="-377847"/>
            <a:ext cx="613790" cy="6291393"/>
            <a:chOff x="6539500" y="1042525"/>
            <a:chExt cx="346500" cy="3551650"/>
          </a:xfrm>
        </p:grpSpPr>
        <p:sp>
          <p:nvSpPr>
            <p:cNvPr id="110" name="Google Shape;110;p9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9"/>
          <p:cNvSpPr/>
          <p:nvPr/>
        </p:nvSpPr>
        <p:spPr>
          <a:xfrm flipH="1">
            <a:off x="-55324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7484250" y="4608499"/>
            <a:ext cx="1088650" cy="201300"/>
            <a:chOff x="2678325" y="4703600"/>
            <a:chExt cx="1088650" cy="201300"/>
          </a:xfrm>
        </p:grpSpPr>
        <p:sp>
          <p:nvSpPr>
            <p:cNvPr id="115" name="Google Shape;115;p9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Factory</a:t>
            </a:r>
            <a:endParaRPr/>
          </a:p>
        </p:txBody>
      </p:sp>
      <p:sp>
        <p:nvSpPr>
          <p:cNvPr id="328" name="Google Shape;328;p24"/>
          <p:cNvSpPr txBox="1"/>
          <p:nvPr>
            <p:ph idx="1" type="subTitle"/>
          </p:nvPr>
        </p:nvSpPr>
        <p:spPr>
          <a:xfrm>
            <a:off x="2817325" y="30860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Webauftritt erstellen und veröffentlichen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Fokko Vos</a:t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rot="2699612">
            <a:off x="8433021" y="1725010"/>
            <a:ext cx="491011" cy="3114623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 rot="10800000">
            <a:off x="-4682925" y="2330499"/>
            <a:ext cx="7057126" cy="7656025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 txBox="1"/>
          <p:nvPr>
            <p:ph idx="1" type="subTitle"/>
          </p:nvPr>
        </p:nvSpPr>
        <p:spPr>
          <a:xfrm>
            <a:off x="2817325" y="38459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3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"/>
          <p:cNvSpPr txBox="1"/>
          <p:nvPr>
            <p:ph type="title"/>
          </p:nvPr>
        </p:nvSpPr>
        <p:spPr>
          <a:xfrm>
            <a:off x="42682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 -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3"/>
          <p:cNvSpPr txBox="1"/>
          <p:nvPr>
            <p:ph type="title"/>
          </p:nvPr>
        </p:nvSpPr>
        <p:spPr>
          <a:xfrm>
            <a:off x="216657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Preise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5410" l="0" r="0" t="0"/>
          <a:stretch/>
        </p:blipFill>
        <p:spPr>
          <a:xfrm>
            <a:off x="515750" y="784950"/>
            <a:ext cx="5521700" cy="4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3"/>
          <p:cNvPicPr preferRelativeResize="0"/>
          <p:nvPr/>
        </p:nvPicPr>
        <p:blipFill rotWithShape="1">
          <a:blip r:embed="rId4">
            <a:alphaModFix/>
          </a:blip>
          <a:srcRect b="1156" l="0" r="1989" t="0"/>
          <a:stretch/>
        </p:blipFill>
        <p:spPr>
          <a:xfrm>
            <a:off x="6195975" y="784950"/>
            <a:ext cx="2604625" cy="4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4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4"/>
          <p:cNvSpPr txBox="1"/>
          <p:nvPr>
            <p:ph type="title"/>
          </p:nvPr>
        </p:nvSpPr>
        <p:spPr>
          <a:xfrm>
            <a:off x="42682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 -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4"/>
          <p:cNvSpPr txBox="1"/>
          <p:nvPr>
            <p:ph type="title"/>
          </p:nvPr>
        </p:nvSpPr>
        <p:spPr>
          <a:xfrm>
            <a:off x="216657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Preise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34"/>
          <p:cNvPicPr preferRelativeResize="0"/>
          <p:nvPr/>
        </p:nvPicPr>
        <p:blipFill rotWithShape="1">
          <a:blip r:embed="rId3">
            <a:alphaModFix/>
          </a:blip>
          <a:srcRect b="5410" l="0" r="0" t="0"/>
          <a:stretch/>
        </p:blipFill>
        <p:spPr>
          <a:xfrm>
            <a:off x="515750" y="784950"/>
            <a:ext cx="5521700" cy="4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4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515750" y="784950"/>
            <a:ext cx="5521700" cy="421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34"/>
          <p:cNvPicPr preferRelativeResize="0"/>
          <p:nvPr/>
        </p:nvPicPr>
        <p:blipFill rotWithShape="1">
          <a:blip r:embed="rId5">
            <a:alphaModFix/>
          </a:blip>
          <a:srcRect b="-92" l="3823" r="3823" t="7448"/>
          <a:stretch/>
        </p:blipFill>
        <p:spPr>
          <a:xfrm>
            <a:off x="515750" y="784950"/>
            <a:ext cx="5521699" cy="421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6">
            <a:alphaModFix/>
          </a:blip>
          <a:srcRect b="3947" l="0" r="0" t="0"/>
          <a:stretch/>
        </p:blipFill>
        <p:spPr>
          <a:xfrm>
            <a:off x="6203850" y="212250"/>
            <a:ext cx="2604625" cy="47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2197875" y="2522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Sitemap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5"/>
          <p:cNvSpPr txBox="1"/>
          <p:nvPr>
            <p:ph idx="1" type="subTitle"/>
          </p:nvPr>
        </p:nvSpPr>
        <p:spPr>
          <a:xfrm>
            <a:off x="2197875" y="1346300"/>
            <a:ext cx="45846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Preise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Standorte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Jetzt Anmelden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Kontakt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Rechtliches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Hausordnung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Impressum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Datenschutzerklärung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Allgemeine Geschäftsbedingungen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Rechtliches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36"/>
          <p:cNvPicPr preferRelativeResize="0"/>
          <p:nvPr/>
        </p:nvPicPr>
        <p:blipFill rotWithShape="1">
          <a:blip r:embed="rId3">
            <a:alphaModFix/>
          </a:blip>
          <a:srcRect b="19868" l="7357" r="30395" t="25307"/>
          <a:stretch/>
        </p:blipFill>
        <p:spPr>
          <a:xfrm>
            <a:off x="350475" y="1345938"/>
            <a:ext cx="4882152" cy="228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36"/>
          <p:cNvPicPr preferRelativeResize="0"/>
          <p:nvPr/>
        </p:nvPicPr>
        <p:blipFill rotWithShape="1">
          <a:blip r:embed="rId4">
            <a:alphaModFix/>
          </a:blip>
          <a:srcRect b="23868" l="6956" r="40780" t="23868"/>
          <a:stretch/>
        </p:blipFill>
        <p:spPr>
          <a:xfrm>
            <a:off x="3331604" y="445021"/>
            <a:ext cx="5356901" cy="28486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5">
            <a:alphaModFix/>
          </a:blip>
          <a:srcRect b="11823" l="8546" r="28329" t="25053"/>
          <a:stretch/>
        </p:blipFill>
        <p:spPr>
          <a:xfrm>
            <a:off x="4211675" y="1759452"/>
            <a:ext cx="4781630" cy="254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36"/>
          <p:cNvPicPr preferRelativeResize="0"/>
          <p:nvPr/>
        </p:nvPicPr>
        <p:blipFill rotWithShape="1">
          <a:blip r:embed="rId6">
            <a:alphaModFix/>
          </a:blip>
          <a:srcRect b="16897" l="8554" r="25438" t="25940"/>
          <a:stretch/>
        </p:blipFill>
        <p:spPr>
          <a:xfrm>
            <a:off x="1811150" y="2531125"/>
            <a:ext cx="5521699" cy="25427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2214700" y="1293100"/>
            <a:ext cx="588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Zusätzliche Elemente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7"/>
          <p:cNvSpPr txBox="1"/>
          <p:nvPr>
            <p:ph idx="1" type="subTitle"/>
          </p:nvPr>
        </p:nvSpPr>
        <p:spPr>
          <a:xfrm>
            <a:off x="2214750" y="2168600"/>
            <a:ext cx="56094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Kontaktformular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Liste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Tabelle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 txBox="1"/>
          <p:nvPr>
            <p:ph type="title"/>
          </p:nvPr>
        </p:nvSpPr>
        <p:spPr>
          <a:xfrm>
            <a:off x="2038050" y="81475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Formulare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0" name="Google Shape;500;p38"/>
          <p:cNvPicPr preferRelativeResize="0"/>
          <p:nvPr/>
        </p:nvPicPr>
        <p:blipFill rotWithShape="1">
          <a:blip r:embed="rId3">
            <a:alphaModFix/>
          </a:blip>
          <a:srcRect b="0" l="0" r="0" t="17810"/>
          <a:stretch/>
        </p:blipFill>
        <p:spPr>
          <a:xfrm>
            <a:off x="388278" y="1059775"/>
            <a:ext cx="4637502" cy="3929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1" name="Google Shape;501;p38"/>
          <p:cNvPicPr preferRelativeResize="0"/>
          <p:nvPr/>
        </p:nvPicPr>
        <p:blipFill rotWithShape="1">
          <a:blip r:embed="rId4">
            <a:alphaModFix/>
          </a:blip>
          <a:srcRect b="17308" l="0" r="0" t="15967"/>
          <a:stretch/>
        </p:blipFill>
        <p:spPr>
          <a:xfrm>
            <a:off x="5178175" y="572875"/>
            <a:ext cx="3813425" cy="263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2" name="Google Shape;5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165" y="3406700"/>
            <a:ext cx="3813435" cy="1582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/>
          <p:nvPr/>
        </p:nvSpPr>
        <p:spPr>
          <a:xfrm flipH="1" rot="10800000">
            <a:off x="-876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"/>
          <p:cNvSpPr txBox="1"/>
          <p:nvPr/>
        </p:nvSpPr>
        <p:spPr>
          <a:xfrm>
            <a:off x="909675" y="638000"/>
            <a:ext cx="2607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Inline Validierung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971250" y="2057400"/>
            <a:ext cx="2607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Ausgabe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997100"/>
            <a:ext cx="2680550" cy="92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3" name="Google Shape;5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50" y="2411350"/>
            <a:ext cx="7524750" cy="249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0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0"/>
          <p:cNvPicPr preferRelativeResize="0"/>
          <p:nvPr/>
        </p:nvPicPr>
        <p:blipFill rotWithShape="1">
          <a:blip r:embed="rId3">
            <a:alphaModFix/>
          </a:blip>
          <a:srcRect b="19868" l="7357" r="30395" t="25307"/>
          <a:stretch/>
        </p:blipFill>
        <p:spPr>
          <a:xfrm>
            <a:off x="309250" y="469413"/>
            <a:ext cx="4882152" cy="228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2" name="Google Shape;522;p40"/>
          <p:cNvPicPr preferRelativeResize="0"/>
          <p:nvPr/>
        </p:nvPicPr>
        <p:blipFill rotWithShape="1">
          <a:blip r:embed="rId4">
            <a:alphaModFix/>
          </a:blip>
          <a:srcRect b="16897" l="8554" r="25438" t="25940"/>
          <a:stretch/>
        </p:blipFill>
        <p:spPr>
          <a:xfrm>
            <a:off x="3949950" y="2474350"/>
            <a:ext cx="4872902" cy="2243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3" name="Google Shape;523;p40"/>
          <p:cNvSpPr txBox="1"/>
          <p:nvPr>
            <p:ph type="title"/>
          </p:nvPr>
        </p:nvSpPr>
        <p:spPr>
          <a:xfrm>
            <a:off x="5258000" y="1625400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Listen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1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"/>
          <p:cNvSpPr txBox="1"/>
          <p:nvPr>
            <p:ph type="title"/>
          </p:nvPr>
        </p:nvSpPr>
        <p:spPr>
          <a:xfrm>
            <a:off x="2101675" y="202950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Tabelle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12" y="1087169"/>
            <a:ext cx="8248174" cy="39146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/>
          <p:nvPr>
            <p:ph type="title"/>
          </p:nvPr>
        </p:nvSpPr>
        <p:spPr>
          <a:xfrm>
            <a:off x="1697250" y="1374650"/>
            <a:ext cx="5906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Roboto"/>
                <a:ea typeface="Roboto"/>
                <a:cs typeface="Roboto"/>
                <a:sym typeface="Roboto"/>
              </a:rPr>
              <a:t>Ausbaumöglichkeiten</a:t>
            </a:r>
            <a:endParaRPr sz="4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8" name="Google Shape;538;p42"/>
          <p:cNvGrpSpPr/>
          <p:nvPr/>
        </p:nvGrpSpPr>
        <p:grpSpPr>
          <a:xfrm>
            <a:off x="4191637" y="2589958"/>
            <a:ext cx="6060313" cy="6225493"/>
            <a:chOff x="3810637" y="2589958"/>
            <a:chExt cx="6060313" cy="6225493"/>
          </a:xfrm>
        </p:grpSpPr>
        <p:sp>
          <p:nvSpPr>
            <p:cNvPr id="539" name="Google Shape;539;p42"/>
            <p:cNvSpPr/>
            <p:nvPr/>
          </p:nvSpPr>
          <p:spPr>
            <a:xfrm rot="10800000">
              <a:off x="4132452" y="2589958"/>
              <a:ext cx="5738498" cy="6225493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 rot="-8100000">
              <a:off x="5368947" y="2784149"/>
              <a:ext cx="743383" cy="4715488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 txBox="1"/>
          <p:nvPr>
            <p:ph idx="2" type="title"/>
          </p:nvPr>
        </p:nvSpPr>
        <p:spPr>
          <a:xfrm>
            <a:off x="948600" y="1623175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p25"/>
          <p:cNvSpPr txBox="1"/>
          <p:nvPr>
            <p:ph idx="3" type="title"/>
          </p:nvPr>
        </p:nvSpPr>
        <p:spPr>
          <a:xfrm>
            <a:off x="948600" y="2500326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8" name="Google Shape;338;p25"/>
          <p:cNvSpPr txBox="1"/>
          <p:nvPr>
            <p:ph idx="4" type="title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9" name="Google Shape;339;p25"/>
          <p:cNvSpPr txBox="1"/>
          <p:nvPr>
            <p:ph idx="5" type="title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0" name="Google Shape;340;p25"/>
          <p:cNvSpPr txBox="1"/>
          <p:nvPr>
            <p:ph idx="6" type="title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1" name="Google Shape;341;p25"/>
          <p:cNvSpPr txBox="1"/>
          <p:nvPr>
            <p:ph idx="7" type="title"/>
          </p:nvPr>
        </p:nvSpPr>
        <p:spPr>
          <a:xfrm>
            <a:off x="948600" y="3377478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2" name="Google Shape;342;p25"/>
          <p:cNvSpPr txBox="1"/>
          <p:nvPr>
            <p:ph idx="1" type="subTitle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Branche &amp;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Kundenkreis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5"/>
          <p:cNvSpPr txBox="1"/>
          <p:nvPr>
            <p:ph idx="8" type="subTitle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Menu &amp; Mockup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+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Sitemap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5"/>
          <p:cNvSpPr txBox="1"/>
          <p:nvPr>
            <p:ph idx="9" type="subTitle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Ausbaumöglichkeiten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Fazit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5"/>
          <p:cNvSpPr txBox="1"/>
          <p:nvPr>
            <p:ph idx="13" type="subTitle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Auftrag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5"/>
          <p:cNvSpPr txBox="1"/>
          <p:nvPr>
            <p:ph idx="14" type="subTitle"/>
          </p:nvPr>
        </p:nvSpPr>
        <p:spPr>
          <a:xfrm>
            <a:off x="5168500" y="2500325"/>
            <a:ext cx="279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Rechtliches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Zusätzliche Elemente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25"/>
          <p:cNvSpPr txBox="1"/>
          <p:nvPr>
            <p:ph idx="15" type="subTitle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Umgebung, Tools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Hilfsmittel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5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350" name="Google Shape;350;p25"/>
          <p:cNvSpPr txBox="1"/>
          <p:nvPr>
            <p:ph idx="4294967295" type="subTitle"/>
          </p:nvPr>
        </p:nvSpPr>
        <p:spPr>
          <a:xfrm>
            <a:off x="2460550" y="4430525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2154450" y="14508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Fazit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4"/>
          <p:cNvSpPr txBox="1"/>
          <p:nvPr>
            <p:ph idx="1" type="subTitle"/>
          </p:nvPr>
        </p:nvSpPr>
        <p:spPr>
          <a:xfrm>
            <a:off x="1115350" y="2462400"/>
            <a:ext cx="44730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Bedarf an einer </a:t>
            </a:r>
            <a:r>
              <a:rPr b="1" lang="en" sz="1400"/>
              <a:t>Live Demo</a:t>
            </a:r>
            <a:r>
              <a:rPr lang="en" sz="1400"/>
              <a:t> oder noch </a:t>
            </a:r>
            <a:r>
              <a:rPr b="1" lang="en" sz="1400"/>
              <a:t>fragen</a:t>
            </a:r>
            <a:r>
              <a:rPr lang="en" sz="1400"/>
              <a:t>?</a:t>
            </a:r>
            <a:endParaRPr sz="1400"/>
          </a:p>
        </p:txBody>
      </p:sp>
      <p:sp>
        <p:nvSpPr>
          <p:cNvPr id="551" name="Google Shape;551;p44"/>
          <p:cNvSpPr txBox="1"/>
          <p:nvPr>
            <p:ph type="ctrTitle"/>
          </p:nvPr>
        </p:nvSpPr>
        <p:spPr>
          <a:xfrm>
            <a:off x="1115250" y="1297000"/>
            <a:ext cx="44730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Danke</a:t>
            </a:r>
            <a:endParaRPr/>
          </a:p>
        </p:txBody>
      </p:sp>
      <p:grpSp>
        <p:nvGrpSpPr>
          <p:cNvPr id="552" name="Google Shape;552;p44"/>
          <p:cNvGrpSpPr/>
          <p:nvPr/>
        </p:nvGrpSpPr>
        <p:grpSpPr>
          <a:xfrm flipH="1">
            <a:off x="5950465" y="1591308"/>
            <a:ext cx="5738498" cy="6225493"/>
            <a:chOff x="4132452" y="2589958"/>
            <a:chExt cx="5738498" cy="6225493"/>
          </a:xfrm>
        </p:grpSpPr>
        <p:sp>
          <p:nvSpPr>
            <p:cNvPr id="553" name="Google Shape;553;p44"/>
            <p:cNvSpPr/>
            <p:nvPr/>
          </p:nvSpPr>
          <p:spPr>
            <a:xfrm rot="10800000">
              <a:off x="4132452" y="2589958"/>
              <a:ext cx="5738498" cy="6225493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 rot="-8100000">
              <a:off x="5749947" y="2326949"/>
              <a:ext cx="743383" cy="4715488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4742325" y="2955250"/>
            <a:ext cx="3569198" cy="203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4">
            <a:alphaModFix/>
          </a:blip>
          <a:srcRect b="0" l="0" r="1613" t="0"/>
          <a:stretch/>
        </p:blipFill>
        <p:spPr>
          <a:xfrm>
            <a:off x="5178175" y="541500"/>
            <a:ext cx="3642773" cy="2082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5">
            <a:alphaModFix/>
          </a:blip>
          <a:srcRect b="0" l="0" r="1370" t="0"/>
          <a:stretch/>
        </p:blipFill>
        <p:spPr>
          <a:xfrm>
            <a:off x="531650" y="914400"/>
            <a:ext cx="3846374" cy="219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1" name="Google Shape;361;p26"/>
          <p:cNvSpPr txBox="1"/>
          <p:nvPr>
            <p:ph type="title"/>
          </p:nvPr>
        </p:nvSpPr>
        <p:spPr>
          <a:xfrm>
            <a:off x="3429200" y="1777800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Fitness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Branche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6"/>
          <p:cNvSpPr txBox="1"/>
          <p:nvPr>
            <p:ph idx="4294967295" type="subTitle"/>
          </p:nvPr>
        </p:nvSpPr>
        <p:spPr>
          <a:xfrm>
            <a:off x="2080200" y="1545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 rot="10800000">
            <a:off x="8031783" y="-1160135"/>
            <a:ext cx="1888617" cy="20488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 txBox="1"/>
          <p:nvPr>
            <p:ph type="title"/>
          </p:nvPr>
        </p:nvSpPr>
        <p:spPr>
          <a:xfrm>
            <a:off x="720000" y="445025"/>
            <a:ext cx="42297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Kundenkreis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7"/>
          <p:cNvSpPr txBox="1"/>
          <p:nvPr>
            <p:ph idx="1" type="body"/>
          </p:nvPr>
        </p:nvSpPr>
        <p:spPr>
          <a:xfrm>
            <a:off x="730675" y="1667200"/>
            <a:ext cx="4229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Für jeden Menschen in jeder Lebenslage</a:t>
            </a:r>
            <a:endParaRPr/>
          </a:p>
        </p:txBody>
      </p:sp>
      <p:pic>
        <p:nvPicPr>
          <p:cNvPr id="370" name="Google Shape;370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250" r="13257" t="0"/>
          <a:stretch/>
        </p:blipFill>
        <p:spPr>
          <a:xfrm>
            <a:off x="5402526" y="535050"/>
            <a:ext cx="2993700" cy="4073400"/>
          </a:xfrm>
          <a:prstGeom prst="roundRect">
            <a:avLst>
              <a:gd fmla="val 16667" name="adj"/>
            </a:avLst>
          </a:prstGeom>
        </p:spPr>
      </p:pic>
      <p:grpSp>
        <p:nvGrpSpPr>
          <p:cNvPr id="371" name="Google Shape;371;p27"/>
          <p:cNvGrpSpPr/>
          <p:nvPr/>
        </p:nvGrpSpPr>
        <p:grpSpPr>
          <a:xfrm>
            <a:off x="6281633" y="4066212"/>
            <a:ext cx="3757142" cy="643314"/>
            <a:chOff x="5105006" y="3956125"/>
            <a:chExt cx="4400494" cy="753472"/>
          </a:xfrm>
        </p:grpSpPr>
        <p:sp>
          <p:nvSpPr>
            <p:cNvPr id="372" name="Google Shape;372;p27"/>
            <p:cNvSpPr/>
            <p:nvPr/>
          </p:nvSpPr>
          <p:spPr>
            <a:xfrm rot="5400000">
              <a:off x="7371373" y="2007269"/>
              <a:ext cx="168572" cy="406628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 rot="5400000">
              <a:off x="7220967" y="2132614"/>
              <a:ext cx="168572" cy="440049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 rot="5400000">
              <a:off x="7584475" y="2796922"/>
              <a:ext cx="168572" cy="3656779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7"/>
          <p:cNvSpPr/>
          <p:nvPr/>
        </p:nvSpPr>
        <p:spPr>
          <a:xfrm rot="10800000">
            <a:off x="-1333726" y="3342144"/>
            <a:ext cx="5184501" cy="5624481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 txBox="1"/>
          <p:nvPr>
            <p:ph type="title"/>
          </p:nvPr>
        </p:nvSpPr>
        <p:spPr>
          <a:xfrm>
            <a:off x="730675" y="2331750"/>
            <a:ext cx="42297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Roboto"/>
                <a:ea typeface="Roboto"/>
                <a:cs typeface="Roboto"/>
                <a:sym typeface="Roboto"/>
              </a:rPr>
              <a:t>Bedürfnisse</a:t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7"/>
          <p:cNvSpPr txBox="1"/>
          <p:nvPr>
            <p:ph idx="1" type="body"/>
          </p:nvPr>
        </p:nvSpPr>
        <p:spPr>
          <a:xfrm>
            <a:off x="720000" y="2669850"/>
            <a:ext cx="4229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Informationsbeschaffung &amp; Anmeldung</a:t>
            </a:r>
            <a:endParaRPr/>
          </a:p>
        </p:txBody>
      </p:sp>
      <p:sp>
        <p:nvSpPr>
          <p:cNvPr id="378" name="Google Shape;378;p27"/>
          <p:cNvSpPr txBox="1"/>
          <p:nvPr>
            <p:ph type="title"/>
          </p:nvPr>
        </p:nvSpPr>
        <p:spPr>
          <a:xfrm>
            <a:off x="720000" y="1307850"/>
            <a:ext cx="42297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Roboto"/>
                <a:ea typeface="Roboto"/>
                <a:cs typeface="Roboto"/>
                <a:sym typeface="Roboto"/>
              </a:rPr>
              <a:t>Fitness für jeden</a:t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7"/>
          <p:cNvSpPr txBox="1"/>
          <p:nvPr>
            <p:ph idx="4294967295" type="subTitle"/>
          </p:nvPr>
        </p:nvSpPr>
        <p:spPr>
          <a:xfrm>
            <a:off x="6268075" y="-207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3860850" y="696550"/>
            <a:ext cx="4805198" cy="3328724"/>
            <a:chOff x="4241850" y="696550"/>
            <a:chExt cx="4805198" cy="3328724"/>
          </a:xfrm>
        </p:grpSpPr>
        <p:pic>
          <p:nvPicPr>
            <p:cNvPr id="388" name="Google Shape;388;p28"/>
            <p:cNvPicPr preferRelativeResize="0"/>
            <p:nvPr/>
          </p:nvPicPr>
          <p:blipFill rotWithShape="1">
            <a:blip r:embed="rId3">
              <a:alphaModFix/>
            </a:blip>
            <a:srcRect b="0" l="0" r="1613" t="0"/>
            <a:stretch/>
          </p:blipFill>
          <p:spPr>
            <a:xfrm>
              <a:off x="5404275" y="696550"/>
              <a:ext cx="3642773" cy="20825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89" name="Google Shape;389;p28"/>
            <p:cNvPicPr preferRelativeResize="0"/>
            <p:nvPr/>
          </p:nvPicPr>
          <p:blipFill rotWithShape="1">
            <a:blip r:embed="rId4">
              <a:alphaModFix/>
            </a:blip>
            <a:srcRect b="0" l="0" r="1312" t="0"/>
            <a:stretch/>
          </p:blipFill>
          <p:spPr>
            <a:xfrm>
              <a:off x="4913600" y="1363850"/>
              <a:ext cx="3569198" cy="20343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90" name="Google Shape;390;p28"/>
            <p:cNvPicPr preferRelativeResize="0"/>
            <p:nvPr/>
          </p:nvPicPr>
          <p:blipFill rotWithShape="1">
            <a:blip r:embed="rId5">
              <a:alphaModFix/>
            </a:blip>
            <a:srcRect b="0" l="0" r="1370" t="0"/>
            <a:stretch/>
          </p:blipFill>
          <p:spPr>
            <a:xfrm>
              <a:off x="4241850" y="1831700"/>
              <a:ext cx="3846374" cy="21935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1" name="Google Shape;39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Auftrag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8"/>
          <p:cNvSpPr txBox="1"/>
          <p:nvPr>
            <p:ph idx="1" type="body"/>
          </p:nvPr>
        </p:nvSpPr>
        <p:spPr>
          <a:xfrm>
            <a:off x="720000" y="1103050"/>
            <a:ext cx="36078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Ansprechendes Webdesign für </a:t>
            </a:r>
            <a:r>
              <a:rPr b="1" lang="en"/>
              <a:t>“</a:t>
            </a:r>
            <a:r>
              <a:rPr b="1" lang="en"/>
              <a:t>Fitness Factory</a:t>
            </a:r>
            <a:r>
              <a:rPr b="1" lang="en"/>
              <a:t>”.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93" name="Google Shape;393;p28"/>
          <p:cNvSpPr txBox="1"/>
          <p:nvPr>
            <p:ph idx="1" type="body"/>
          </p:nvPr>
        </p:nvSpPr>
        <p:spPr>
          <a:xfrm>
            <a:off x="720000" y="1473425"/>
            <a:ext cx="41010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Unter verwendung von HTML, SCSS (CSS) &amp; Javascript</a:t>
            </a:r>
            <a:endParaRPr b="1" sz="600"/>
          </a:p>
        </p:txBody>
      </p:sp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730675" y="2048200"/>
            <a:ext cx="4229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Besonderer Focus auf </a:t>
            </a:r>
            <a:r>
              <a:rPr b="1" lang="en" sz="1100"/>
              <a:t>Responsive Design</a:t>
            </a:r>
            <a:r>
              <a:rPr lang="en" sz="1100"/>
              <a:t>.</a:t>
            </a:r>
            <a:endParaRPr sz="1100"/>
          </a:p>
        </p:txBody>
      </p:sp>
      <p:sp>
        <p:nvSpPr>
          <p:cNvPr id="395" name="Google Shape;395;p28"/>
          <p:cNvSpPr txBox="1"/>
          <p:nvPr>
            <p:ph idx="4294967295" type="subTitle"/>
          </p:nvPr>
        </p:nvSpPr>
        <p:spPr>
          <a:xfrm>
            <a:off x="3774113" y="45257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Umgebung, Tools &amp; Hilfsmittel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>
            <p:ph idx="2" type="subTitle"/>
          </p:nvPr>
        </p:nvSpPr>
        <p:spPr>
          <a:xfrm>
            <a:off x="675613" y="1765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Wireframe &amp;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Mockup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>
            <p:ph idx="4" type="subTitle"/>
          </p:nvPr>
        </p:nvSpPr>
        <p:spPr>
          <a:xfrm>
            <a:off x="695625" y="2204250"/>
            <a:ext cx="29076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Balsamiq</a:t>
            </a:r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24" y="2552900"/>
            <a:ext cx="820800" cy="8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 txBox="1"/>
          <p:nvPr>
            <p:ph idx="2" type="subTitle"/>
          </p:nvPr>
        </p:nvSpPr>
        <p:spPr>
          <a:xfrm>
            <a:off x="3407288" y="1779728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Entwicklung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9"/>
          <p:cNvSpPr txBox="1"/>
          <p:nvPr>
            <p:ph idx="4" type="subTitle"/>
          </p:nvPr>
        </p:nvSpPr>
        <p:spPr>
          <a:xfrm>
            <a:off x="3427300" y="2218775"/>
            <a:ext cx="29076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+ Copilot</a:t>
            </a:r>
            <a:endParaRPr/>
          </a:p>
        </p:txBody>
      </p:sp>
      <p:pic>
        <p:nvPicPr>
          <p:cNvPr id="406" name="Google Shape;4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300" y="2626200"/>
            <a:ext cx="750639" cy="7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>
            <p:ph idx="4" type="subTitle"/>
          </p:nvPr>
        </p:nvSpPr>
        <p:spPr>
          <a:xfrm>
            <a:off x="4344250" y="2774213"/>
            <a:ext cx="4458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2F2F2"/>
                </a:solidFill>
              </a:rPr>
              <a:t>+</a:t>
            </a:r>
            <a:endParaRPr sz="3900">
              <a:solidFill>
                <a:srgbClr val="F2F2F2"/>
              </a:solidFill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5">
            <a:alphaModFix/>
          </a:blip>
          <a:srcRect b="27946" l="16764" r="56382" t="18545"/>
          <a:stretch/>
        </p:blipFill>
        <p:spPr>
          <a:xfrm>
            <a:off x="4776152" y="2694857"/>
            <a:ext cx="820801" cy="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>
            <p:ph idx="2" type="subTitle"/>
          </p:nvPr>
        </p:nvSpPr>
        <p:spPr>
          <a:xfrm>
            <a:off x="6150488" y="1779728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Umgebung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29"/>
          <p:cNvSpPr txBox="1"/>
          <p:nvPr>
            <p:ph idx="4" type="subTitle"/>
          </p:nvPr>
        </p:nvSpPr>
        <p:spPr>
          <a:xfrm>
            <a:off x="6170500" y="2218775"/>
            <a:ext cx="29076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Webpack</a:t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852" y="2626712"/>
            <a:ext cx="830547" cy="8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4135675" y="5548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0"/>
          <p:cNvSpPr txBox="1"/>
          <p:nvPr>
            <p:ph idx="1" type="subTitle"/>
          </p:nvPr>
        </p:nvSpPr>
        <p:spPr>
          <a:xfrm>
            <a:off x="4175100" y="25335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menu mittels </a:t>
            </a:r>
            <a:r>
              <a:rPr b="1" lang="en"/>
              <a:t>Hamburger-Icon</a:t>
            </a:r>
            <a:endParaRPr b="1"/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200" y="358950"/>
            <a:ext cx="4016425" cy="177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00" y="1204150"/>
            <a:ext cx="2723399" cy="278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/>
          <p:nvPr/>
        </p:nvSpPr>
        <p:spPr>
          <a:xfrm flipH="1" rot="10800000">
            <a:off x="-446807" y="24661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75" y="258700"/>
            <a:ext cx="3969251" cy="310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8" name="Google Shape;4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02" y="258700"/>
            <a:ext cx="4300851" cy="38893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825" y="2933677"/>
            <a:ext cx="3254451" cy="2482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0" name="Google Shape;430;p31"/>
          <p:cNvSpPr txBox="1"/>
          <p:nvPr>
            <p:ph type="title"/>
          </p:nvPr>
        </p:nvSpPr>
        <p:spPr>
          <a:xfrm>
            <a:off x="5629950" y="3504213"/>
            <a:ext cx="2414700" cy="891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0" y="784938"/>
            <a:ext cx="5521700" cy="42125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9" name="Google Shape;439;p32"/>
          <p:cNvSpPr txBox="1"/>
          <p:nvPr>
            <p:ph type="title"/>
          </p:nvPr>
        </p:nvSpPr>
        <p:spPr>
          <a:xfrm>
            <a:off x="42682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 -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2"/>
          <p:cNvSpPr txBox="1"/>
          <p:nvPr>
            <p:ph type="title"/>
          </p:nvPr>
        </p:nvSpPr>
        <p:spPr>
          <a:xfrm>
            <a:off x="216657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32"/>
          <p:cNvPicPr preferRelativeResize="0"/>
          <p:nvPr/>
        </p:nvPicPr>
        <p:blipFill rotWithShape="1">
          <a:blip r:embed="rId4">
            <a:alphaModFix/>
          </a:blip>
          <a:srcRect b="7952" l="0" r="0" t="0"/>
          <a:stretch/>
        </p:blipFill>
        <p:spPr>
          <a:xfrm>
            <a:off x="6195975" y="784950"/>
            <a:ext cx="2604625" cy="421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 b="5320" l="4944" r="3664" t="0"/>
          <a:stretch/>
        </p:blipFill>
        <p:spPr>
          <a:xfrm>
            <a:off x="464725" y="784950"/>
            <a:ext cx="5572725" cy="3988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6">
            <a:alphaModFix/>
          </a:blip>
          <a:srcRect b="16464" l="0" r="0" t="0"/>
          <a:stretch/>
        </p:blipFill>
        <p:spPr>
          <a:xfrm>
            <a:off x="6195975" y="784950"/>
            <a:ext cx="2604625" cy="354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Mix MK Plan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